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689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65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800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78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99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03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466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0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20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68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37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23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/>
          <p:nvPr/>
        </p:nvSpPr>
        <p:spPr>
          <a:xfrm>
            <a:off x="215625" y="8114197"/>
            <a:ext cx="6494459" cy="9427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210356" y="5772598"/>
            <a:ext cx="6494459" cy="22374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4092009" y="2114258"/>
            <a:ext cx="2536958" cy="1246996"/>
          </a:xfrm>
          <a:prstGeom prst="roundRect">
            <a:avLst>
              <a:gd name="adj" fmla="val 9334"/>
            </a:avLst>
          </a:prstGeom>
          <a:solidFill>
            <a:srgbClr val="FF00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286204" y="2114258"/>
            <a:ext cx="3718860" cy="1246996"/>
          </a:xfrm>
          <a:prstGeom prst="roundRect">
            <a:avLst>
              <a:gd name="adj" fmla="val 9334"/>
            </a:avLst>
          </a:prstGeom>
          <a:solidFill>
            <a:srgbClr val="DDDDD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85628" y="1447957"/>
            <a:ext cx="5013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ステートメント</a:t>
            </a:r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服を変え、常識を変え、世界を変えて行く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49924" y="115219"/>
            <a:ext cx="6454891" cy="1013475"/>
          </a:xfrm>
          <a:prstGeom prst="rect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0632" y="115788"/>
            <a:ext cx="6736051" cy="169533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</a:t>
            </a:r>
            <a:r>
              <a:rPr lang="en-US" altLang="ja-JP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UNIQLO</a:t>
            </a:r>
            <a:r>
              <a:rPr lang="ja-JP" altLang="en-US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今治店様 発</a:t>
            </a:r>
            <a:endParaRPr lang="en-US" altLang="ja-JP" sz="20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常識を変え、世界を変えて行く</a:t>
            </a:r>
            <a:endParaRPr lang="en-US" altLang="ja-JP" sz="20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コラボレーション企画（案</a:t>
            </a:r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20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endParaRPr lang="en-US" altLang="ja-JP" sz="20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endParaRPr kumimoji="1" lang="en-US" altLang="ja-JP" sz="16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 rot="10800000">
            <a:off x="6471953" y="26578"/>
            <a:ext cx="178420" cy="178419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 rot="10800000">
            <a:off x="6223812" y="28135"/>
            <a:ext cx="178420" cy="178419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 rot="10800000">
            <a:off x="5952380" y="27271"/>
            <a:ext cx="178420" cy="178419"/>
          </a:xfrm>
          <a:prstGeom prst="rect">
            <a:avLst/>
          </a:prstGeom>
          <a:solidFill>
            <a:srgbClr val="FF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 rot="10800000">
            <a:off x="5698003" y="26009"/>
            <a:ext cx="178420" cy="1784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795" y="267731"/>
            <a:ext cx="783172" cy="376366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247800" y="974186"/>
            <a:ext cx="2666850" cy="461665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effectLst/>
              </a:rPr>
              <a:t>大澤 もとこ</a:t>
            </a:r>
            <a:endParaRPr lang="en-US" altLang="ja-JP" sz="800" dirty="0"/>
          </a:p>
          <a:p>
            <a:r>
              <a:rPr lang="ja-JP" altLang="en-US" sz="800" dirty="0" smtClean="0">
                <a:effectLst/>
              </a:rPr>
              <a:t>四国初　国際スタイリングカウンセラー協会認定 </a:t>
            </a:r>
            <a:endParaRPr lang="en-US" altLang="ja-JP" sz="800" dirty="0"/>
          </a:p>
          <a:p>
            <a:r>
              <a:rPr lang="ja-JP" altLang="en-US" sz="800" dirty="0" smtClean="0">
                <a:effectLst/>
              </a:rPr>
              <a:t>スタイリングカウンセラー　</a:t>
            </a:r>
            <a:r>
              <a:rPr lang="ja-JP" altLang="en-US" sz="800" dirty="0" smtClean="0">
                <a:effectLst/>
              </a:rPr>
              <a:t>スカーフストールスタイリスト</a:t>
            </a:r>
            <a:endParaRPr lang="en-US" altLang="ja-JP" sz="800" dirty="0" smtClean="0">
              <a:effectLst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9375" r="8928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1608"/>
          <a:stretch/>
        </p:blipFill>
        <p:spPr>
          <a:xfrm>
            <a:off x="828694" y="14655"/>
            <a:ext cx="833781" cy="1043608"/>
          </a:xfrm>
          <a:prstGeom prst="rect">
            <a:avLst/>
          </a:prstGeom>
        </p:spPr>
      </p:pic>
      <p:pic>
        <p:nvPicPr>
          <p:cNvPr id="16" name="図 15" descr="画面の領域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998" y="1532889"/>
            <a:ext cx="822050" cy="384135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286204" y="1402985"/>
            <a:ext cx="6418611" cy="6772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23150" y="2114258"/>
            <a:ext cx="17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競合</a:t>
            </a:r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ネットショッピング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525981" y="2641174"/>
            <a:ext cx="23952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・自宅で好きな時間にショッピングができる</a:t>
            </a:r>
            <a:endParaRPr kumimoji="1"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・近くに実店舗のないブランドも購入可能</a:t>
            </a:r>
            <a:endParaRPr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125153" y="2114258"/>
            <a:ext cx="1374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競合</a:t>
            </a:r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との差別化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32136" y="2402275"/>
            <a:ext cx="209223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常識を変え、世界を変えるショップへ</a:t>
            </a:r>
            <a:endParaRPr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kumimoji="1" lang="en-US" altLang="ja-JP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+α</a:t>
            </a:r>
            <a:r>
              <a:rPr kumimoji="1"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の提案</a:t>
            </a:r>
            <a:endParaRPr kumimoji="1"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・わくわくするショップ</a:t>
            </a:r>
            <a:endParaRPr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23150" y="3473322"/>
            <a:ext cx="1938351" cy="27699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競合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との差別化　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具体</a:t>
            </a:r>
            <a:r>
              <a:rPr kumimoji="1"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案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94122" y="3718794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kumimoji="1"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+α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の提案</a:t>
            </a:r>
            <a:endParaRPr kumimoji="1"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69680" y="4008557"/>
            <a:ext cx="5468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スタイリングカウンセラーに</a:t>
            </a:r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よるスタイリング提案サービス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41" name="直線コネクタ 40"/>
          <p:cNvCxnSpPr/>
          <p:nvPr/>
        </p:nvCxnSpPr>
        <p:spPr>
          <a:xfrm>
            <a:off x="2145634" y="3539251"/>
            <a:ext cx="4527540" cy="22002"/>
          </a:xfrm>
          <a:prstGeom prst="line">
            <a:avLst/>
          </a:prstGeom>
          <a:ln>
            <a:solidFill>
              <a:srgbClr val="FF5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>
          <a:xfrm>
            <a:off x="314174" y="4308638"/>
            <a:ext cx="6692509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事前予約制（事前カウンセリング</a:t>
            </a:r>
            <a:r>
              <a:rPr lang="en-US" altLang="ja-JP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</a:t>
            </a:r>
            <a:r>
              <a:rPr lang="ja-JP" altLang="en-US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分・スタイリングアドバイス</a:t>
            </a:r>
            <a:r>
              <a:rPr lang="en-US" altLang="ja-JP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ja-JP" altLang="en-US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時間（合計</a:t>
            </a:r>
            <a:r>
              <a:rPr lang="en-US" altLang="ja-JP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ja-JP" altLang="en-US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時間</a:t>
            </a:r>
            <a:r>
              <a:rPr lang="en-US" altLang="ja-JP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</a:t>
            </a:r>
            <a:r>
              <a:rPr lang="ja-JP" altLang="en-US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分</a:t>
            </a:r>
            <a:r>
              <a:rPr lang="en-US" altLang="ja-JP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/5000</a:t>
            </a:r>
            <a:r>
              <a:rPr lang="ja-JP" altLang="en-US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円）</a:t>
            </a:r>
            <a:endParaRPr lang="en-US" altLang="ja-JP" sz="13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79608" y="461781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わくわくするショップ</a:t>
            </a:r>
            <a:endParaRPr kumimoji="1"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54" name="図 53" descr="画面の領域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36" y="6031984"/>
            <a:ext cx="3448531" cy="1914792"/>
          </a:xfrm>
          <a:prstGeom prst="rect">
            <a:avLst/>
          </a:prstGeom>
        </p:spPr>
      </p:pic>
      <p:sp>
        <p:nvSpPr>
          <p:cNvPr id="55" name="テキスト ボックス 54"/>
          <p:cNvSpPr txBox="1"/>
          <p:nvPr/>
        </p:nvSpPr>
        <p:spPr>
          <a:xfrm>
            <a:off x="334725" y="4925313"/>
            <a:ext cx="5639685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「〇〇の日」で限定シーン訴求（今治基準）　</a:t>
            </a:r>
            <a:endParaRPr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（例）小学校参観日の日。</a:t>
            </a:r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居酒屋</a:t>
            </a:r>
            <a:r>
              <a:rPr lang="ja-JP" alt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で女子会の日。伯方島デートの日。など限定的</a:t>
            </a:r>
            <a:r>
              <a:rPr lang="ja-JP" alt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</a:t>
            </a:r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シーン</a:t>
            </a:r>
            <a:r>
              <a:rPr lang="ja-JP" alt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訴</a:t>
            </a:r>
            <a:r>
              <a:rPr lang="ja-JP" alt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求）</a:t>
            </a:r>
            <a:endParaRPr kumimoji="1" lang="ja-JP" altLang="en-US" sz="1100" dirty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6" name="二等辺三角形 55"/>
          <p:cNvSpPr/>
          <p:nvPr/>
        </p:nvSpPr>
        <p:spPr>
          <a:xfrm rot="10800000">
            <a:off x="2723583" y="5464056"/>
            <a:ext cx="1368425" cy="123947"/>
          </a:xfrm>
          <a:prstGeom prst="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2957">
            <a:off x="6196023" y="3592600"/>
            <a:ext cx="370853" cy="6986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7852">
            <a:off x="5780946" y="3647775"/>
            <a:ext cx="447432" cy="5680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9" name="テキスト ボックス 58"/>
          <p:cNvSpPr txBox="1"/>
          <p:nvPr/>
        </p:nvSpPr>
        <p:spPr>
          <a:xfrm>
            <a:off x="2090252" y="5601504"/>
            <a:ext cx="157286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エリアで表現</a:t>
            </a:r>
            <a:endParaRPr kumimoji="1" lang="ja-JP" altLang="en-US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852423" y="6035451"/>
            <a:ext cx="2690160" cy="18312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・小物はＧＵ、ＰＬＡＳＴ、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Theory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も使用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endParaRPr lang="en-US" altLang="ja-JP" sz="5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・ＰＯＰスタンドの設置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【UNIQLO】×【ISCA】</a:t>
            </a: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スタイリング 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by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大澤 もとこの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POP</a:t>
            </a:r>
          </a:p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（スタイリングには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ISCA3</a:t>
            </a:r>
            <a:r>
              <a:rPr lang="ja-JP" altLang="en-US" sz="1200" dirty="0" err="1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つの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メソッドも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入れ込み表現する）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5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・パーソナルスタイリスト ショップカードの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設置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921244" y="8285557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ISCA3</a:t>
            </a:r>
            <a:r>
              <a:rPr lang="ja-JP" altLang="en-US" sz="1200" dirty="0" err="1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つの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メソッドを盛り込んだ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スタイリングパターンを事前撮影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（最終的に本として出版希望）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54566" y="8265795"/>
            <a:ext cx="34147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カウンセリング用資料を事前作成</a:t>
            </a:r>
            <a:endParaRPr lang="en-US" altLang="ja-JP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（体型</a:t>
            </a:r>
            <a:r>
              <a:rPr kumimoji="1" lang="en-US" altLang="ja-JP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r>
              <a:rPr kumimoji="1"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分類</a:t>
            </a:r>
            <a:r>
              <a:rPr kumimoji="1" lang="en-US" altLang="ja-JP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  <a:r>
              <a:rPr kumimoji="1"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ファッション</a:t>
            </a:r>
            <a:r>
              <a:rPr kumimoji="1" lang="en-US" altLang="ja-JP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kumimoji="1"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分類）</a:t>
            </a:r>
            <a:endParaRPr kumimoji="1" lang="ja-JP" altLang="en-US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97" y="2363997"/>
            <a:ext cx="849628" cy="106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48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171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Owner</cp:lastModifiedBy>
  <cp:revision>15</cp:revision>
  <dcterms:created xsi:type="dcterms:W3CDTF">2018-09-27T06:57:02Z</dcterms:created>
  <dcterms:modified xsi:type="dcterms:W3CDTF">2018-10-15T22:53:48Z</dcterms:modified>
</cp:coreProperties>
</file>