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4" d="100"/>
          <a:sy n="54" d="100"/>
        </p:scale>
        <p:origin x="-2226" y="2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CF91B-22CF-4992-8331-79A5D37549D2}" type="datetimeFigureOut">
              <a:rPr kumimoji="1" lang="ja-JP" altLang="en-US" smtClean="0"/>
              <a:t>2018/10/16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2A9E1-3B60-4833-8AC0-AEFDB9C953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8689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CF91B-22CF-4992-8331-79A5D37549D2}" type="datetimeFigureOut">
              <a:rPr kumimoji="1" lang="ja-JP" altLang="en-US" smtClean="0"/>
              <a:t>2018/10/16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2A9E1-3B60-4833-8AC0-AEFDB9C953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650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CF91B-22CF-4992-8331-79A5D37549D2}" type="datetimeFigureOut">
              <a:rPr kumimoji="1" lang="ja-JP" altLang="en-US" smtClean="0"/>
              <a:t>2018/10/16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2A9E1-3B60-4833-8AC0-AEFDB9C953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6800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CF91B-22CF-4992-8331-79A5D37549D2}" type="datetimeFigureOut">
              <a:rPr kumimoji="1" lang="ja-JP" altLang="en-US" smtClean="0"/>
              <a:t>2018/10/16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2A9E1-3B60-4833-8AC0-AEFDB9C953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9780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CF91B-22CF-4992-8331-79A5D37549D2}" type="datetimeFigureOut">
              <a:rPr kumimoji="1" lang="ja-JP" altLang="en-US" smtClean="0"/>
              <a:t>2018/10/16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2A9E1-3B60-4833-8AC0-AEFDB9C953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0995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CF91B-22CF-4992-8331-79A5D37549D2}" type="datetimeFigureOut">
              <a:rPr kumimoji="1" lang="ja-JP" altLang="en-US" smtClean="0"/>
              <a:t>2018/10/16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2A9E1-3B60-4833-8AC0-AEFDB9C953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3031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CF91B-22CF-4992-8331-79A5D37549D2}" type="datetimeFigureOut">
              <a:rPr kumimoji="1" lang="ja-JP" altLang="en-US" smtClean="0"/>
              <a:t>2018/10/16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2A9E1-3B60-4833-8AC0-AEFDB9C953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1466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CF91B-22CF-4992-8331-79A5D37549D2}" type="datetimeFigureOut">
              <a:rPr kumimoji="1" lang="ja-JP" altLang="en-US" smtClean="0"/>
              <a:t>2018/10/16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2A9E1-3B60-4833-8AC0-AEFDB9C953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300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CF91B-22CF-4992-8331-79A5D37549D2}" type="datetimeFigureOut">
              <a:rPr kumimoji="1" lang="ja-JP" altLang="en-US" smtClean="0"/>
              <a:t>2018/10/16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2A9E1-3B60-4833-8AC0-AEFDB9C953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6207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CF91B-22CF-4992-8331-79A5D37549D2}" type="datetimeFigureOut">
              <a:rPr kumimoji="1" lang="ja-JP" altLang="en-US" smtClean="0"/>
              <a:t>2018/10/16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2A9E1-3B60-4833-8AC0-AEFDB9C953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1682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CF91B-22CF-4992-8331-79A5D37549D2}" type="datetimeFigureOut">
              <a:rPr kumimoji="1" lang="ja-JP" altLang="en-US" smtClean="0"/>
              <a:t>2018/10/16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2A9E1-3B60-4833-8AC0-AEFDB9C953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0379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CF91B-22CF-4992-8331-79A5D37549D2}" type="datetimeFigureOut">
              <a:rPr kumimoji="1" lang="ja-JP" altLang="en-US" smtClean="0"/>
              <a:t>2018/10/16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2A9E1-3B60-4833-8AC0-AEFDB9C953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523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png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tmp"/><Relationship Id="rId5" Type="http://schemas.openxmlformats.org/officeDocument/2006/relationships/image" Target="../media/image3.tmp"/><Relationship Id="rId4" Type="http://schemas.microsoft.com/office/2007/relationships/hdphoto" Target="../media/hdphoto1.wdp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正方形/長方形 62"/>
          <p:cNvSpPr/>
          <p:nvPr/>
        </p:nvSpPr>
        <p:spPr>
          <a:xfrm>
            <a:off x="215625" y="8114197"/>
            <a:ext cx="6494459" cy="94271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/>
          <p:cNvSpPr/>
          <p:nvPr/>
        </p:nvSpPr>
        <p:spPr>
          <a:xfrm>
            <a:off x="210356" y="5772598"/>
            <a:ext cx="6494459" cy="223743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角丸四角形 26"/>
          <p:cNvSpPr/>
          <p:nvPr/>
        </p:nvSpPr>
        <p:spPr>
          <a:xfrm>
            <a:off x="4092009" y="2114258"/>
            <a:ext cx="2536958" cy="1246996"/>
          </a:xfrm>
          <a:prstGeom prst="roundRect">
            <a:avLst>
              <a:gd name="adj" fmla="val 9334"/>
            </a:avLst>
          </a:prstGeom>
          <a:solidFill>
            <a:srgbClr val="FF000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角丸四角形 23"/>
          <p:cNvSpPr/>
          <p:nvPr/>
        </p:nvSpPr>
        <p:spPr>
          <a:xfrm>
            <a:off x="286204" y="2114258"/>
            <a:ext cx="3718860" cy="1246996"/>
          </a:xfrm>
          <a:prstGeom prst="roundRect">
            <a:avLst>
              <a:gd name="adj" fmla="val 9334"/>
            </a:avLst>
          </a:prstGeom>
          <a:solidFill>
            <a:srgbClr val="DDD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385628" y="1447957"/>
            <a:ext cx="50131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kumimoji="1"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ステートメント</a:t>
            </a:r>
            <a:r>
              <a:rPr kumimoji="1" lang="en-US" altLang="ja-JP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</a:p>
          <a:p>
            <a:r>
              <a:rPr kumimoji="1"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服を変え、常識を変え、世界を変えて行く</a:t>
            </a:r>
            <a:endParaRPr kumimoji="1"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49924" y="115219"/>
            <a:ext cx="6454891" cy="1013475"/>
          </a:xfrm>
          <a:prstGeom prst="rect">
            <a:avLst/>
          </a:prstGeom>
          <a:solidFill>
            <a:srgbClr val="FF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70632" y="115788"/>
            <a:ext cx="6736051" cy="169533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ja-JP" altLang="en-US" sz="20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</a:t>
            </a:r>
            <a:r>
              <a:rPr lang="en-US" altLang="ja-JP" sz="20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UNIQLO</a:t>
            </a:r>
            <a:r>
              <a:rPr lang="ja-JP" altLang="en-US" sz="20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今治店様 発</a:t>
            </a:r>
            <a:endParaRPr lang="en-US" altLang="ja-JP" sz="2000" dirty="0" smtClean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lnSpc>
                <a:spcPts val="2500"/>
              </a:lnSpc>
            </a:pPr>
            <a:r>
              <a:rPr lang="ja-JP" altLang="en-US" sz="20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常識を変え、世界を変えて行く</a:t>
            </a:r>
            <a:endParaRPr lang="en-US" altLang="ja-JP" sz="2000" dirty="0" smtClean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lnSpc>
                <a:spcPts val="2500"/>
              </a:lnSpc>
            </a:pPr>
            <a:r>
              <a:rPr lang="ja-JP" altLang="en-US" sz="20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　　　コラボレーション企画（案</a:t>
            </a:r>
            <a:r>
              <a:rPr lang="ja-JP" altLang="en-US" sz="2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</a:t>
            </a:r>
            <a:endParaRPr lang="en-US" altLang="ja-JP" sz="2000" dirty="0" smtClean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2500"/>
              </a:lnSpc>
            </a:pPr>
            <a:endParaRPr lang="en-US" altLang="ja-JP" sz="2000" dirty="0" smtClean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2500"/>
              </a:lnSpc>
            </a:pPr>
            <a:endParaRPr kumimoji="1" lang="en-US" altLang="ja-JP" sz="1600" dirty="0" smtClean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 rot="10800000">
            <a:off x="6471953" y="26578"/>
            <a:ext cx="178420" cy="178419"/>
          </a:xfrm>
          <a:prstGeom prst="rect">
            <a:avLst/>
          </a:prstGeom>
          <a:solidFill>
            <a:srgbClr val="FF000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9" name="正方形/長方形 8"/>
          <p:cNvSpPr/>
          <p:nvPr/>
        </p:nvSpPr>
        <p:spPr>
          <a:xfrm rot="10800000">
            <a:off x="6223812" y="28135"/>
            <a:ext cx="178420" cy="178419"/>
          </a:xfrm>
          <a:prstGeom prst="rect">
            <a:avLst/>
          </a:prstGeom>
          <a:solidFill>
            <a:srgbClr val="FF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 rot="10800000">
            <a:off x="5952380" y="27271"/>
            <a:ext cx="178420" cy="178419"/>
          </a:xfrm>
          <a:prstGeom prst="rect">
            <a:avLst/>
          </a:prstGeom>
          <a:solidFill>
            <a:srgbClr val="FF0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 rot="10800000">
            <a:off x="5698003" y="26009"/>
            <a:ext cx="178420" cy="17841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5795" y="267731"/>
            <a:ext cx="783172" cy="376366"/>
          </a:xfrm>
          <a:prstGeom prst="rect">
            <a:avLst/>
          </a:prstGeom>
        </p:spPr>
      </p:pic>
      <p:sp>
        <p:nvSpPr>
          <p:cNvPr id="13" name="テキスト ボックス 12"/>
          <p:cNvSpPr txBox="1"/>
          <p:nvPr/>
        </p:nvSpPr>
        <p:spPr>
          <a:xfrm>
            <a:off x="247800" y="974186"/>
            <a:ext cx="2666850" cy="461665"/>
          </a:xfrm>
          <a:prstGeom prst="rect">
            <a:avLst/>
          </a:prstGeom>
          <a:solidFill>
            <a:srgbClr val="FFFFFF">
              <a:alpha val="80000"/>
            </a:srgbClr>
          </a:solidFill>
        </p:spPr>
        <p:txBody>
          <a:bodyPr wrap="square" rtlCol="0">
            <a:spAutoFit/>
          </a:bodyPr>
          <a:lstStyle/>
          <a:p>
            <a:r>
              <a:rPr lang="ja-JP" altLang="en-US" sz="800" dirty="0" smtClean="0">
                <a:effectLst/>
              </a:rPr>
              <a:t>大澤 もとこ</a:t>
            </a:r>
            <a:endParaRPr lang="en-US" altLang="ja-JP" sz="800" dirty="0"/>
          </a:p>
          <a:p>
            <a:r>
              <a:rPr lang="ja-JP" altLang="en-US" sz="800" dirty="0" smtClean="0">
                <a:effectLst/>
              </a:rPr>
              <a:t>四国初　国際スタイリングカウンセラー協会認定 </a:t>
            </a:r>
            <a:endParaRPr lang="en-US" altLang="ja-JP" sz="800" dirty="0"/>
          </a:p>
          <a:p>
            <a:r>
              <a:rPr lang="ja-JP" altLang="en-US" sz="800" dirty="0" smtClean="0">
                <a:effectLst/>
              </a:rPr>
              <a:t>スタイリングカウンセラー　スカーフストールスタイリスト</a:t>
            </a:r>
            <a:endParaRPr lang="en-US" altLang="ja-JP" sz="800" dirty="0" smtClean="0">
              <a:effectLst/>
            </a:endParaRP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9375" r="8928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1608"/>
          <a:stretch/>
        </p:blipFill>
        <p:spPr>
          <a:xfrm>
            <a:off x="828694" y="14655"/>
            <a:ext cx="833781" cy="1043608"/>
          </a:xfrm>
          <a:prstGeom prst="rect">
            <a:avLst/>
          </a:prstGeom>
        </p:spPr>
      </p:pic>
      <p:pic>
        <p:nvPicPr>
          <p:cNvPr id="16" name="図 15" descr="画面の領域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998" y="1532889"/>
            <a:ext cx="822050" cy="384135"/>
          </a:xfrm>
          <a:prstGeom prst="rect">
            <a:avLst/>
          </a:prstGeom>
        </p:spPr>
      </p:pic>
      <p:sp>
        <p:nvSpPr>
          <p:cNvPr id="18" name="正方形/長方形 17"/>
          <p:cNvSpPr/>
          <p:nvPr/>
        </p:nvSpPr>
        <p:spPr>
          <a:xfrm>
            <a:off x="286204" y="1402985"/>
            <a:ext cx="6418611" cy="67720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23150" y="2114258"/>
            <a:ext cx="1760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kumimoji="1"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競合</a:t>
            </a:r>
            <a:r>
              <a:rPr kumimoji="1" lang="en-US" altLang="ja-JP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  <a:r>
              <a:rPr kumimoji="1"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ネットショッピング</a:t>
            </a:r>
            <a:endParaRPr kumimoji="1" lang="ja-JP" altLang="en-US" sz="1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525981" y="2641174"/>
            <a:ext cx="239520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・自宅で好きな時間にショッピングができる</a:t>
            </a:r>
            <a:endParaRPr kumimoji="1" lang="en-US" altLang="ja-JP" sz="10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lang="en-US" altLang="ja-JP" sz="10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・近くに実店舗のないブランドも購入可能</a:t>
            </a:r>
            <a:endParaRPr lang="en-US" altLang="ja-JP" sz="10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125153" y="2114258"/>
            <a:ext cx="13740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kumimoji="1"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競合</a:t>
            </a:r>
            <a:r>
              <a:rPr kumimoji="1" lang="en-US" altLang="ja-JP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との差別化</a:t>
            </a:r>
            <a:endParaRPr kumimoji="1" lang="ja-JP" altLang="en-US" sz="1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232136" y="2402275"/>
            <a:ext cx="2092239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常識を変え、世界を変えるショップへ</a:t>
            </a:r>
            <a:endParaRPr lang="en-US" altLang="ja-JP" sz="10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kumimoji="1" lang="en-US" altLang="ja-JP" sz="10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1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</a:t>
            </a:r>
            <a:r>
              <a:rPr kumimoji="1" lang="en-US" altLang="ja-JP" sz="1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+α</a:t>
            </a:r>
            <a:r>
              <a:rPr kumimoji="1" lang="ja-JP" altLang="en-US" sz="1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の提案</a:t>
            </a:r>
            <a:endParaRPr kumimoji="1" lang="en-US" altLang="ja-JP" sz="10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lang="en-US" altLang="ja-JP" sz="10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・わくわくするショップ</a:t>
            </a:r>
            <a:endParaRPr lang="en-US" altLang="ja-JP" sz="10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23150" y="3473322"/>
            <a:ext cx="1938351" cy="276999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kumimoji="1" lang="ja-JP" altLang="en-US" sz="12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競合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  <a:r>
              <a:rPr lang="ja-JP" altLang="en-US" sz="12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との差別化　</a:t>
            </a:r>
            <a:r>
              <a:rPr kumimoji="1" lang="ja-JP" altLang="en-US" sz="12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具体</a:t>
            </a:r>
            <a:r>
              <a:rPr kumimoji="1" lang="ja-JP" altLang="en-US" sz="1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案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94122" y="3718794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■</a:t>
            </a:r>
            <a:r>
              <a:rPr kumimoji="1"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+α</a:t>
            </a:r>
            <a:r>
              <a:rPr kumimoji="1"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の提案</a:t>
            </a:r>
            <a:endParaRPr kumimoji="1" lang="en-US" altLang="ja-JP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269680" y="4008557"/>
            <a:ext cx="5468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スタイリングカウンセラーによるスタイリング提案サービス</a:t>
            </a:r>
            <a:endParaRPr kumimoji="1" lang="ja-JP" altLang="en-US" dirty="0">
              <a:solidFill>
                <a:schemeClr val="tx1">
                  <a:lumMod val="85000"/>
                  <a:lumOff val="15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cxnSp>
        <p:nvCxnSpPr>
          <p:cNvPr id="41" name="直線コネクタ 40"/>
          <p:cNvCxnSpPr/>
          <p:nvPr/>
        </p:nvCxnSpPr>
        <p:spPr>
          <a:xfrm>
            <a:off x="2145634" y="3539251"/>
            <a:ext cx="4527540" cy="22002"/>
          </a:xfrm>
          <a:prstGeom prst="line">
            <a:avLst/>
          </a:prstGeom>
          <a:ln>
            <a:solidFill>
              <a:srgbClr val="FF5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正方形/長方形 50"/>
          <p:cNvSpPr/>
          <p:nvPr/>
        </p:nvSpPr>
        <p:spPr>
          <a:xfrm>
            <a:off x="314174" y="4308638"/>
            <a:ext cx="6692509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事前予約制（事前カウンセリング</a:t>
            </a:r>
            <a:r>
              <a:rPr lang="en-US" altLang="ja-JP" sz="1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r>
              <a:rPr lang="ja-JP" altLang="en-US" sz="1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分・スタイリングアドバイス</a:t>
            </a:r>
            <a:r>
              <a:rPr lang="en-US" altLang="ja-JP" sz="1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</a:t>
            </a:r>
            <a:r>
              <a:rPr lang="ja-JP" altLang="en-US" sz="1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時間（合計</a:t>
            </a:r>
            <a:r>
              <a:rPr lang="en-US" altLang="ja-JP" sz="1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</a:t>
            </a:r>
            <a:r>
              <a:rPr lang="ja-JP" altLang="en-US" sz="1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時間</a:t>
            </a:r>
            <a:r>
              <a:rPr lang="en-US" altLang="ja-JP" sz="1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r>
              <a:rPr lang="ja-JP" altLang="en-US" sz="1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分</a:t>
            </a:r>
            <a:r>
              <a:rPr lang="en-US" altLang="ja-JP" sz="1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/5000</a:t>
            </a:r>
            <a:r>
              <a:rPr lang="ja-JP" altLang="en-US" sz="1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円）</a:t>
            </a:r>
            <a:endParaRPr lang="en-US" altLang="ja-JP" sz="13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279608" y="4617816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■</a:t>
            </a: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わくわくするショップ</a:t>
            </a:r>
            <a:endParaRPr kumimoji="1" lang="en-US" altLang="ja-JP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54" name="図 53" descr="画面の領域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636" y="6031984"/>
            <a:ext cx="3448531" cy="1914792"/>
          </a:xfrm>
          <a:prstGeom prst="rect">
            <a:avLst/>
          </a:prstGeom>
        </p:spPr>
      </p:pic>
      <p:sp>
        <p:nvSpPr>
          <p:cNvPr id="55" name="テキスト ボックス 54"/>
          <p:cNvSpPr txBox="1"/>
          <p:nvPr/>
        </p:nvSpPr>
        <p:spPr>
          <a:xfrm>
            <a:off x="334725" y="4925313"/>
            <a:ext cx="5639685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「〇〇の日」で限定シーン訴求（今治基準）　</a:t>
            </a:r>
            <a:endParaRPr lang="en-US" altLang="ja-JP" dirty="0" smtClean="0">
              <a:solidFill>
                <a:schemeClr val="tx1">
                  <a:lumMod val="85000"/>
                  <a:lumOff val="15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（例）小学校参観日の日。</a:t>
            </a:r>
            <a:r>
              <a:rPr lang="ja-JP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居酒屋</a:t>
            </a:r>
            <a:r>
              <a:rPr lang="ja-JP" alt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で女子会の日。伯方島デートの日。など限定的な</a:t>
            </a:r>
            <a:r>
              <a:rPr lang="ja-JP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シーン</a:t>
            </a:r>
            <a:r>
              <a:rPr lang="ja-JP" alt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訴求）</a:t>
            </a:r>
            <a:endParaRPr kumimoji="1" lang="ja-JP" altLang="en-US" sz="1100" dirty="0">
              <a:solidFill>
                <a:schemeClr val="tx1">
                  <a:lumMod val="85000"/>
                  <a:lumOff val="15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6" name="二等辺三角形 55"/>
          <p:cNvSpPr/>
          <p:nvPr/>
        </p:nvSpPr>
        <p:spPr>
          <a:xfrm rot="10800000">
            <a:off x="2723583" y="5464056"/>
            <a:ext cx="1368425" cy="123947"/>
          </a:xfrm>
          <a:prstGeom prst="triangl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7" name="図 5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82957">
            <a:off x="6196023" y="3592600"/>
            <a:ext cx="370853" cy="69864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8" name="図 5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77852">
            <a:off x="5780946" y="3647775"/>
            <a:ext cx="447432" cy="56805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9" name="テキスト ボックス 58"/>
          <p:cNvSpPr txBox="1"/>
          <p:nvPr/>
        </p:nvSpPr>
        <p:spPr>
          <a:xfrm>
            <a:off x="2090252" y="5601504"/>
            <a:ext cx="157286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</a:t>
            </a:r>
            <a:r>
              <a:rPr lang="ja-JP" altLang="en-US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エリアで表現</a:t>
            </a:r>
            <a:endParaRPr kumimoji="1" lang="ja-JP" altLang="en-US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3852423" y="6035451"/>
            <a:ext cx="2690160" cy="18312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・小物はＧＵ、ＰＬＡＳＴ、</a:t>
            </a:r>
            <a:r>
              <a:rPr lang="en-US" altLang="ja-JP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Theory</a:t>
            </a:r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も使用</a:t>
            </a:r>
            <a:endParaRPr lang="en-US" altLang="ja-JP" sz="1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	</a:t>
            </a:r>
            <a:endParaRPr lang="en-US" altLang="ja-JP" sz="5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・ＰＯＰスタンドの設置</a:t>
            </a:r>
            <a:endParaRPr lang="en-US" altLang="ja-JP" sz="12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en-US" altLang="ja-JP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【UNIQLO】×【ISCA】</a:t>
            </a:r>
          </a:p>
          <a:p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スタイリング </a:t>
            </a:r>
            <a:r>
              <a:rPr lang="en-US" altLang="ja-JP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by</a:t>
            </a:r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大澤 もとこの</a:t>
            </a:r>
            <a:r>
              <a:rPr lang="en-US" altLang="ja-JP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POP</a:t>
            </a:r>
          </a:p>
          <a:p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（スタイリングには</a:t>
            </a:r>
            <a:r>
              <a:rPr lang="en-US" altLang="ja-JP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ISCA3</a:t>
            </a:r>
            <a:r>
              <a:rPr lang="ja-JP" altLang="en-US" sz="1200" dirty="0" err="1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つの</a:t>
            </a:r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メソッドも</a:t>
            </a:r>
            <a:endParaRPr lang="en-US" altLang="ja-JP" sz="12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入れ込み表現する）</a:t>
            </a:r>
            <a:endParaRPr lang="en-US" altLang="ja-JP" sz="12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lang="en-US" altLang="ja-JP" sz="5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・パーソナルスタイリスト ショップカードの</a:t>
            </a:r>
            <a:endParaRPr lang="en-US" altLang="ja-JP" sz="12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設置</a:t>
            </a:r>
            <a:endParaRPr lang="en-US" altLang="ja-JP" sz="12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3921244" y="8285557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ISCA3</a:t>
            </a:r>
            <a:r>
              <a:rPr lang="ja-JP" altLang="en-US" sz="1200" dirty="0" err="1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つの</a:t>
            </a:r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メソッドを盛り込んだ</a:t>
            </a:r>
            <a:endParaRPr lang="en-US" altLang="ja-JP" sz="12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スタイリングパターンを事前撮影</a:t>
            </a:r>
            <a:endParaRPr lang="en-US" altLang="ja-JP" sz="12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（最終的に本として出版希望）</a:t>
            </a:r>
            <a:endParaRPr lang="en-US" altLang="ja-JP" sz="12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354566" y="8265795"/>
            <a:ext cx="34147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カウンセリング用資料を事前作成</a:t>
            </a:r>
            <a:endParaRPr lang="en-US" altLang="ja-JP" b="1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（体型</a:t>
            </a:r>
            <a:r>
              <a:rPr kumimoji="1" lang="en-US" altLang="ja-JP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5</a:t>
            </a:r>
            <a:r>
              <a:rPr kumimoji="1" lang="ja-JP" altLang="en-US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分類</a:t>
            </a:r>
            <a:r>
              <a:rPr kumimoji="1" lang="en-US" altLang="ja-JP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×</a:t>
            </a:r>
            <a:r>
              <a:rPr kumimoji="1" lang="ja-JP" altLang="en-US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ファッション</a:t>
            </a:r>
            <a:r>
              <a:rPr kumimoji="1" lang="en-US" altLang="ja-JP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8</a:t>
            </a:r>
            <a:r>
              <a:rPr kumimoji="1" lang="ja-JP" altLang="en-US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分類）</a:t>
            </a:r>
            <a:endParaRPr kumimoji="1" lang="ja-JP" altLang="en-US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997" y="2363997"/>
            <a:ext cx="849628" cy="1065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48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171</Words>
  <Application>Microsoft Office PowerPoint</Application>
  <PresentationFormat>画面に合わせる (4:3)</PresentationFormat>
  <Paragraphs>41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Owner</dc:creator>
  <cp:lastModifiedBy>StylingCounselor(R)Yuko/Sawaki</cp:lastModifiedBy>
  <cp:revision>15</cp:revision>
  <dcterms:created xsi:type="dcterms:W3CDTF">2018-09-27T06:57:02Z</dcterms:created>
  <dcterms:modified xsi:type="dcterms:W3CDTF">2018-10-15T22:59:24Z</dcterms:modified>
</cp:coreProperties>
</file>