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33" d="100"/>
          <a:sy n="33" d="100"/>
        </p:scale>
        <p:origin x="-2658" y="-6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D20C-2037-408D-9656-9DE6C1752377}" type="datetimeFigureOut">
              <a:rPr kumimoji="1" lang="ja-JP" altLang="en-US" smtClean="0"/>
              <a:t>2018/5/28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B831-2666-4E9C-8544-86C158C24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962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D20C-2037-408D-9656-9DE6C1752377}" type="datetimeFigureOut">
              <a:rPr kumimoji="1" lang="ja-JP" altLang="en-US" smtClean="0"/>
              <a:t>2018/5/28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B831-2666-4E9C-8544-86C158C24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00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D20C-2037-408D-9656-9DE6C1752377}" type="datetimeFigureOut">
              <a:rPr kumimoji="1" lang="ja-JP" altLang="en-US" smtClean="0"/>
              <a:t>2018/5/28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B831-2666-4E9C-8544-86C158C24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06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D20C-2037-408D-9656-9DE6C1752377}" type="datetimeFigureOut">
              <a:rPr kumimoji="1" lang="ja-JP" altLang="en-US" smtClean="0"/>
              <a:t>2018/5/28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B831-2666-4E9C-8544-86C158C24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96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D20C-2037-408D-9656-9DE6C1752377}" type="datetimeFigureOut">
              <a:rPr kumimoji="1" lang="ja-JP" altLang="en-US" smtClean="0"/>
              <a:t>2018/5/28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B831-2666-4E9C-8544-86C158C24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341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D20C-2037-408D-9656-9DE6C1752377}" type="datetimeFigureOut">
              <a:rPr kumimoji="1" lang="ja-JP" altLang="en-US" smtClean="0"/>
              <a:t>2018/5/28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B831-2666-4E9C-8544-86C158C24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424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D20C-2037-408D-9656-9DE6C1752377}" type="datetimeFigureOut">
              <a:rPr kumimoji="1" lang="ja-JP" altLang="en-US" smtClean="0"/>
              <a:t>2018/5/28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B831-2666-4E9C-8544-86C158C24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496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D20C-2037-408D-9656-9DE6C1752377}" type="datetimeFigureOut">
              <a:rPr kumimoji="1" lang="ja-JP" altLang="en-US" smtClean="0"/>
              <a:t>2018/5/28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B831-2666-4E9C-8544-86C158C24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00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D20C-2037-408D-9656-9DE6C1752377}" type="datetimeFigureOut">
              <a:rPr kumimoji="1" lang="ja-JP" altLang="en-US" smtClean="0"/>
              <a:t>2018/5/28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B831-2666-4E9C-8544-86C158C24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35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D20C-2037-408D-9656-9DE6C1752377}" type="datetimeFigureOut">
              <a:rPr kumimoji="1" lang="ja-JP" altLang="en-US" smtClean="0"/>
              <a:t>2018/5/28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B831-2666-4E9C-8544-86C158C24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88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D20C-2037-408D-9656-9DE6C1752377}" type="datetimeFigureOut">
              <a:rPr kumimoji="1" lang="ja-JP" altLang="en-US" smtClean="0"/>
              <a:t>2018/5/28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6B831-2666-4E9C-8544-86C158C24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25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ED20C-2037-408D-9656-9DE6C1752377}" type="datetimeFigureOut">
              <a:rPr kumimoji="1" lang="ja-JP" altLang="en-US" smtClean="0"/>
              <a:t>2018/5/28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6B831-2666-4E9C-8544-86C158C24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45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30281" t="418" r="30364" b="371"/>
          <a:stretch/>
        </p:blipFill>
        <p:spPr>
          <a:xfrm>
            <a:off x="29497" y="147485"/>
            <a:ext cx="6822792" cy="967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7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30456" t="300" r="30417" b="512"/>
          <a:stretch/>
        </p:blipFill>
        <p:spPr>
          <a:xfrm>
            <a:off x="0" y="46818"/>
            <a:ext cx="6872677" cy="980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73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0</Words>
  <Application>Microsoft Office PowerPoint</Application>
  <PresentationFormat>A4 210 x 297 mm</PresentationFormat>
  <Paragraphs>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Company>nsk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広（愛）デ 佐伯 祐子</dc:creator>
  <cp:lastModifiedBy>Owner</cp:lastModifiedBy>
  <cp:revision>2</cp:revision>
  <dcterms:created xsi:type="dcterms:W3CDTF">2018-05-28T03:11:47Z</dcterms:created>
  <dcterms:modified xsi:type="dcterms:W3CDTF">2018-05-28T09:11:12Z</dcterms:modified>
</cp:coreProperties>
</file>